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48" d="100"/>
          <a:sy n="48" d="100"/>
        </p:scale>
        <p:origin x="101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6AE25-BE4B-4359-B5C2-11334C0F646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91853-B014-4119-AD6E-B9A37EFF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2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91853-B014-4119-AD6E-B9A37EFF0C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64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91853-B014-4119-AD6E-B9A37EFF0C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6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7521-8330-1A28-DE97-4635F37EC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3F5FA-72A5-5FED-76EE-623ACA8A7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5958F-C230-4F7D-1F07-59CE851C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2B30C-FBFD-CB0A-4B99-92D27DC9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095BD-D6CD-E0DA-D05B-7C4D0922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0844-4045-9023-E81C-35AF2BD6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6EFAD-F7AD-C73D-30BB-6FE9E802B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31049-7633-762E-DE3D-CD520728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7626-3147-0D51-80BE-9834F3B8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FED9C-C5ED-4A99-10C2-580ADCE5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F60178-2906-6A38-CE92-2C45AEED8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F6CC1-3E5C-9445-1D75-504B11109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52D30-7728-0A58-6209-87CE239DD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142AB-4EBA-FBFA-4D75-16D08FB8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49F5E-1D2E-EAD8-ADEC-5C55FAC1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F1B8-503C-8CCD-2B63-A8377BC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BD516-BB3B-2898-630D-B7A24B88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FD40F-EC75-3607-BEDB-C7D47D2C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250F5-71B4-E664-053B-4542E5D9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5EDE7-7C6A-A3C2-ABF3-B25ABC1A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A847-D845-3986-C06C-9AFAFDD5F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416A7-9850-8291-5EC9-AB38F71A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09EE5-3101-397B-A303-B10DC64D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31072-1111-DD5D-0511-1F289470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924E6-B408-14AE-ACCE-75AFF1CE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3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65A3-654A-DDDB-ED0B-FC6826D8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94D2-AD9B-60B7-FBAF-E66001FF4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84E05-3E87-A218-B538-E39862DC8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C8C4B-6730-1D2A-D2DB-3385E226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0BB0C-91AC-A693-E777-9503AA08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5A3C1-A54E-F36A-1C99-43941B1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4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0CB8-754B-AC2E-A078-5D28979C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38B6C-079C-AD46-9FDF-1103EFBD2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8A89D-7B90-5886-2654-98F117D58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9BF39-E60D-9A04-1BC8-7E1948700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757FF-60B4-9F39-B374-E72E0A0EA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BEDFC-745F-899A-D024-112CDA64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87862-8670-6E79-1C89-9BBFC577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C3DAF-9AF4-32E4-1F36-12120BA6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7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ED88-A097-250A-484C-39561298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29CA-316F-1DD6-0E5B-301DBB68E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357C6-67E6-4778-4CF6-C12E07C8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7D30D-09DF-B557-7B81-620E192E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3C513-C6D2-3528-04A5-9198C79B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7C109-0923-D654-B924-C32EFEA2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CC97-24C6-B5BE-644F-D63F2E90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1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5737-2618-4967-2C91-E5956D7E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E722-C8F8-97FA-F598-94B71261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466F6-EF63-1A62-DCFD-4A2DE5A64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EA3CE-24AC-3FC0-1271-4A8B72BB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33C71-097B-28B4-C75A-8E9A2717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A6C9-C284-4F3D-443F-26F9D8BA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6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33D7-E09A-3602-AE02-51649206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712C6-BB4F-4C9C-4881-CF7922307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AB1AD-7CB7-0443-C695-FE3994C41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9E721-499C-CB74-1861-B5E3B99A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D7921-006F-3FD2-09E1-8CB6D67D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BAAE1-A03E-E6EF-DF17-D1317E1F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1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45759-3CF2-8CC9-4835-7A4F4B7D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727AD-FC7C-2CD6-4971-42BC17EC1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07691-C67A-2401-A283-6E9BFAF25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26FA88-420C-495D-93CC-EEC28C446ED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9D00-942D-C70E-6A08-385A300F0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AA0A4-7D37-30A3-43B3-43ACD05B4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67BD97-BA19-43F9-84A5-95A770123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1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7A907-0162-132B-9FC9-ACF4067C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5606D4-AC38-ADF6-FF20-C0A86EF0DFDC}"/>
              </a:ext>
            </a:extLst>
          </p:cNvPr>
          <p:cNvSpPr/>
          <p:nvPr/>
        </p:nvSpPr>
        <p:spPr>
          <a:xfrm>
            <a:off x="0" y="1590741"/>
            <a:ext cx="12192000" cy="5267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7D76FA-A809-AD84-E663-489BBAE9CEB9}"/>
              </a:ext>
            </a:extLst>
          </p:cNvPr>
          <p:cNvSpPr/>
          <p:nvPr/>
        </p:nvSpPr>
        <p:spPr>
          <a:xfrm>
            <a:off x="769228" y="2352632"/>
            <a:ext cx="2822004" cy="3116826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CFAEC8-9342-B80A-772F-293196D2825A}"/>
              </a:ext>
            </a:extLst>
          </p:cNvPr>
          <p:cNvSpPr/>
          <p:nvPr/>
        </p:nvSpPr>
        <p:spPr>
          <a:xfrm>
            <a:off x="5009533" y="1853274"/>
            <a:ext cx="2172929" cy="471018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251410-D4EC-A228-DE95-995C7A6D3C07}"/>
              </a:ext>
            </a:extLst>
          </p:cNvPr>
          <p:cNvSpPr/>
          <p:nvPr/>
        </p:nvSpPr>
        <p:spPr>
          <a:xfrm>
            <a:off x="1234342" y="4739148"/>
            <a:ext cx="1809136" cy="528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RC Plane from 1947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038C58-007C-4FF4-35E8-767262C65C8C}"/>
              </a:ext>
            </a:extLst>
          </p:cNvPr>
          <p:cNvSpPr/>
          <p:nvPr/>
        </p:nvSpPr>
        <p:spPr>
          <a:xfrm>
            <a:off x="5191429" y="5872608"/>
            <a:ext cx="1809136" cy="5281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3D Robotics Iris Drone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252552-F47E-7BD7-369D-21BBAAB95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536" r="97313">
                        <a14:foregroundMark x1="56622" y1="41944" x2="56622" y2="41944"/>
                        <a14:foregroundMark x1="6142" y1="42222" x2="6142" y2="42222"/>
                        <a14:foregroundMark x1="1536" y1="42222" x2="1536" y2="42222"/>
                        <a14:foregroundMark x1="77927" y1="37778" x2="77927" y2="37778"/>
                        <a14:foregroundMark x1="37812" y1="36111" x2="37812" y2="36111"/>
                        <a14:foregroundMark x1="34357" y1="36389" x2="34357" y2="36389"/>
                        <a14:foregroundMark x1="32630" y1="36389" x2="32630" y2="36389"/>
                        <a14:foregroundMark x1="32054" y1="36667" x2="32054" y2="36667"/>
                        <a14:foregroundMark x1="91747" y1="51667" x2="91747" y2="51667"/>
                        <a14:foregroundMark x1="96353" y1="51667" x2="96353" y2="51667"/>
                        <a14:foregroundMark x1="96737" y1="40556" x2="96737" y2="40556"/>
                        <a14:foregroundMark x1="97313" y1="40833" x2="97313" y2="40833"/>
                        <a14:foregroundMark x1="76967" y1="37778" x2="76967" y2="37778"/>
                        <a14:foregroundMark x1="32821" y1="36667" x2="31286" y2="36389"/>
                        <a14:foregroundMark x1="94626" y1="40278" x2="94626" y2="40278"/>
                        <a14:foregroundMark x1="93858" y1="40278" x2="93858" y2="40278"/>
                        <a14:backgroundMark x1="25528" y1="36389" x2="31094" y2="37778"/>
                        <a14:backgroundMark x1="9789" y1="60556" x2="9597" y2="60556"/>
                        <a14:backgroundMark x1="10365" y1="64444" x2="10365" y2="64444"/>
                        <a14:backgroundMark x1="11708" y1="68056" x2="11708" y2="68056"/>
                        <a14:backgroundMark x1="82150" y1="46944" x2="82150" y2="46944"/>
                        <a14:backgroundMark x1="82726" y1="47222" x2="82726" y2="47222"/>
                        <a14:backgroundMark x1="88100" y1="47500" x2="88100" y2="4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16990">
            <a:off x="4415792" y="1367696"/>
            <a:ext cx="3807564" cy="2630946"/>
          </a:xfrm>
          <a:prstGeom prst="rect">
            <a:avLst/>
          </a:prstGeom>
        </p:spPr>
      </p:pic>
      <p:pic>
        <p:nvPicPr>
          <p:cNvPr id="21" name="Picture 20" descr="A logo of a federal aviation administration&#10;&#10;AI-generated content may be incorrect.">
            <a:extLst>
              <a:ext uri="{FF2B5EF4-FFF2-40B4-BE49-F238E27FC236}">
                <a16:creationId xmlns:a16="http://schemas.microsoft.com/office/drawing/2014/main" id="{A3CFD136-5747-F960-BF31-18E5BAB34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51" y="2127751"/>
            <a:ext cx="1945698" cy="19456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42A8A6-2F1B-6F4F-32BF-0C35111CE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11" y="2653235"/>
            <a:ext cx="2555437" cy="1791374"/>
          </a:xfrm>
          <a:prstGeom prst="roundRect">
            <a:avLst/>
          </a:prstGeom>
          <a:effectLst/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FD2BEF-79AC-740F-C4EA-DC3A4704D04E}"/>
              </a:ext>
            </a:extLst>
          </p:cNvPr>
          <p:cNvSpPr/>
          <p:nvPr/>
        </p:nvSpPr>
        <p:spPr>
          <a:xfrm>
            <a:off x="8742646" y="2419269"/>
            <a:ext cx="2822004" cy="3116826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946745-07FD-8D68-FCB0-5FBF7411C867}"/>
              </a:ext>
            </a:extLst>
          </p:cNvPr>
          <p:cNvSpPr/>
          <p:nvPr/>
        </p:nvSpPr>
        <p:spPr>
          <a:xfrm>
            <a:off x="9297348" y="4891198"/>
            <a:ext cx="1809136" cy="528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Delivery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drone</a:t>
            </a:r>
          </a:p>
        </p:txBody>
      </p:sp>
      <p:pic>
        <p:nvPicPr>
          <p:cNvPr id="1026" name="Picture 2" descr="Quadcopter Drone Delivery">
            <a:extLst>
              <a:ext uri="{FF2B5EF4-FFF2-40B4-BE49-F238E27FC236}">
                <a16:creationId xmlns:a16="http://schemas.microsoft.com/office/drawing/2014/main" id="{BEBE988A-5654-5926-A99E-BD66C2D46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69" y="2077335"/>
            <a:ext cx="2822142" cy="21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99FB7-C2CB-1D57-2377-8D99A5E2D573}"/>
              </a:ext>
            </a:extLst>
          </p:cNvPr>
          <p:cNvSpPr/>
          <p:nvPr/>
        </p:nvSpPr>
        <p:spPr>
          <a:xfrm>
            <a:off x="5191429" y="5872608"/>
            <a:ext cx="1809136" cy="5281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FAA Part 107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DDE55C-7978-FFD9-1BE4-49B80BD88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536" r="97313">
                        <a14:foregroundMark x1="56622" y1="41944" x2="56622" y2="41944"/>
                        <a14:foregroundMark x1="6142" y1="42222" x2="6142" y2="42222"/>
                        <a14:foregroundMark x1="1536" y1="42222" x2="1536" y2="42222"/>
                        <a14:foregroundMark x1="77927" y1="37778" x2="77927" y2="37778"/>
                        <a14:foregroundMark x1="37812" y1="36111" x2="37812" y2="36111"/>
                        <a14:foregroundMark x1="34357" y1="36389" x2="34357" y2="36389"/>
                        <a14:foregroundMark x1="32630" y1="36389" x2="32630" y2="36389"/>
                        <a14:foregroundMark x1="32054" y1="36667" x2="32054" y2="36667"/>
                        <a14:foregroundMark x1="91747" y1="51667" x2="91747" y2="51667"/>
                        <a14:foregroundMark x1="96353" y1="51667" x2="96353" y2="51667"/>
                        <a14:foregroundMark x1="96737" y1="40556" x2="96737" y2="40556"/>
                        <a14:foregroundMark x1="97313" y1="40833" x2="97313" y2="40833"/>
                        <a14:foregroundMark x1="76967" y1="37778" x2="76967" y2="37778"/>
                        <a14:foregroundMark x1="32821" y1="36667" x2="31286" y2="36389"/>
                        <a14:foregroundMark x1="94626" y1="40278" x2="94626" y2="40278"/>
                        <a14:foregroundMark x1="93858" y1="40278" x2="93858" y2="40278"/>
                        <a14:backgroundMark x1="25528" y1="36389" x2="31094" y2="37778"/>
                        <a14:backgroundMark x1="9789" y1="60556" x2="9597" y2="60556"/>
                        <a14:backgroundMark x1="10365" y1="64444" x2="10365" y2="64444"/>
                        <a14:backgroundMark x1="11708" y1="68056" x2="11708" y2="68056"/>
                        <a14:backgroundMark x1="82150" y1="46944" x2="82150" y2="46944"/>
                        <a14:backgroundMark x1="82726" y1="47222" x2="82726" y2="47222"/>
                        <a14:backgroundMark x1="88100" y1="47500" x2="88100" y2="4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2866">
            <a:off x="4627318" y="3666614"/>
            <a:ext cx="3807564" cy="26309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851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6"/>
    </mc:Choice>
    <mc:Fallback xmlns="">
      <p:transition spd="slow" advTm="1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7" grpId="1" animBg="1"/>
      <p:bldP spid="15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A3301-5AEA-FAE6-A7A7-52D92911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Motivation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0A1A0-96F4-01A9-302F-5BECE499247C}"/>
              </a:ext>
            </a:extLst>
          </p:cNvPr>
          <p:cNvSpPr/>
          <p:nvPr/>
        </p:nvSpPr>
        <p:spPr>
          <a:xfrm>
            <a:off x="0" y="1597432"/>
            <a:ext cx="12192000" cy="52605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666220-47A7-1BF9-8A73-22466BFBA455}"/>
              </a:ext>
            </a:extLst>
          </p:cNvPr>
          <p:cNvSpPr/>
          <p:nvPr/>
        </p:nvSpPr>
        <p:spPr>
          <a:xfrm>
            <a:off x="769228" y="2352632"/>
            <a:ext cx="2822004" cy="3116826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2E6992-896F-174D-AF38-5FE73A189E0F}"/>
              </a:ext>
            </a:extLst>
          </p:cNvPr>
          <p:cNvSpPr/>
          <p:nvPr/>
        </p:nvSpPr>
        <p:spPr>
          <a:xfrm>
            <a:off x="8742646" y="2419269"/>
            <a:ext cx="2822004" cy="3116826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9942C4-8D89-EEAF-9B70-EEA3184A6A3B}"/>
              </a:ext>
            </a:extLst>
          </p:cNvPr>
          <p:cNvSpPr/>
          <p:nvPr/>
        </p:nvSpPr>
        <p:spPr>
          <a:xfrm>
            <a:off x="9297348" y="4891198"/>
            <a:ext cx="1809136" cy="528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VLMs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4382A5-7833-B39B-B9E8-303BD92ADD2D}"/>
              </a:ext>
            </a:extLst>
          </p:cNvPr>
          <p:cNvSpPr/>
          <p:nvPr/>
        </p:nvSpPr>
        <p:spPr>
          <a:xfrm>
            <a:off x="5009533" y="1853275"/>
            <a:ext cx="2172929" cy="471018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E5C2CB-0B58-ED27-7A11-973AFC30F794}"/>
              </a:ext>
            </a:extLst>
          </p:cNvPr>
          <p:cNvSpPr/>
          <p:nvPr/>
        </p:nvSpPr>
        <p:spPr>
          <a:xfrm>
            <a:off x="5191429" y="5910439"/>
            <a:ext cx="1809136" cy="528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Remote Drone Operators</a:t>
            </a:r>
          </a:p>
        </p:txBody>
      </p:sp>
      <p:pic>
        <p:nvPicPr>
          <p:cNvPr id="17" name="Picture 2" descr="Quadcopter Drone Delivery">
            <a:extLst>
              <a:ext uri="{FF2B5EF4-FFF2-40B4-BE49-F238E27FC236}">
                <a16:creationId xmlns:a16="http://schemas.microsoft.com/office/drawing/2014/main" id="{4F086ECC-2779-2BAC-5260-F4C6B62A8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2765" y="1604121"/>
            <a:ext cx="2822142" cy="21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g Barking PNG Images - PNGImages.com">
            <a:extLst>
              <a:ext uri="{FF2B5EF4-FFF2-40B4-BE49-F238E27FC236}">
                <a16:creationId xmlns:a16="http://schemas.microsoft.com/office/drawing/2014/main" id="{CA3CFF2B-6E37-76AF-8612-0B53618F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59872" flipH="1">
            <a:off x="351206" y="2243681"/>
            <a:ext cx="2344579" cy="28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3D5895-534F-DFD9-291C-475FBA38E804}"/>
              </a:ext>
            </a:extLst>
          </p:cNvPr>
          <p:cNvSpPr/>
          <p:nvPr/>
        </p:nvSpPr>
        <p:spPr>
          <a:xfrm>
            <a:off x="1234342" y="4739148"/>
            <a:ext cx="1809136" cy="528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Unexpected Situations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265D03-4628-0179-81EE-786E8A967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4603662" y="1630455"/>
            <a:ext cx="2578800" cy="38390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6A7FB3-24EC-C668-B636-FD24D8292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885" r="89924">
                        <a14:foregroundMark x1="7939" y1="10345" x2="12824" y2="10690"/>
                        <a14:foregroundMark x1="12519" y1="16552" x2="20763" y2="19138"/>
                        <a14:foregroundMark x1="20763" y1="19138" x2="21527" y2="19138"/>
                        <a14:foregroundMark x1="21832" y1="18966" x2="28702" y2="18103"/>
                        <a14:foregroundMark x1="4885" y1="10862" x2="4885" y2="10862"/>
                        <a14:backgroundMark x1="36794" y1="48966" x2="44885" y2="73448"/>
                        <a14:backgroundMark x1="44885" y1="73448" x2="43053" y2="90000"/>
                        <a14:backgroundMark x1="43053" y1="90000" x2="73130" y2="77586"/>
                        <a14:backgroundMark x1="73130" y1="77586" x2="78626" y2="64138"/>
                        <a14:backgroundMark x1="78626" y1="64138" x2="79847" y2="44483"/>
                        <a14:backgroundMark x1="79847" y1="44483" x2="69160" y2="30172"/>
                        <a14:backgroundMark x1="69160" y1="30172" x2="44427" y2="39655"/>
                        <a14:backgroundMark x1="44427" y1="39655" x2="36183" y2="50690"/>
                        <a14:backgroundMark x1="36183" y1="50690" x2="35115" y2="57931"/>
                        <a14:backgroundMark x1="44733" y1="39828" x2="57863" y2="43103"/>
                        <a14:backgroundMark x1="57863" y1="43103" x2="56794" y2="53103"/>
                        <a14:backgroundMark x1="56794" y1="53103" x2="79695" y2="56724"/>
                        <a14:backgroundMark x1="79695" y1="56724" x2="76794" y2="69828"/>
                        <a14:backgroundMark x1="76794" y1="69828" x2="56031" y2="75690"/>
                        <a14:backgroundMark x1="56031" y1="75690" x2="50076" y2="72931"/>
                      </a14:backgroundRemoval>
                    </a14:imgEffect>
                  </a14:imgLayer>
                </a14:imgProps>
              </a:ext>
            </a:extLst>
          </a:blip>
          <a:srcRect t="-1736" r="58271" b="60638"/>
          <a:stretch>
            <a:fillRect/>
          </a:stretch>
        </p:blipFill>
        <p:spPr>
          <a:xfrm>
            <a:off x="6765517" y="1328207"/>
            <a:ext cx="1809136" cy="1577750"/>
          </a:xfrm>
          <a:prstGeom prst="rect">
            <a:avLst/>
          </a:prstGeom>
        </p:spPr>
      </p:pic>
      <p:pic>
        <p:nvPicPr>
          <p:cNvPr id="2052" name="Picture 4" descr="Pin on Brand Logo">
            <a:extLst>
              <a:ext uri="{FF2B5EF4-FFF2-40B4-BE49-F238E27FC236}">
                <a16:creationId xmlns:a16="http://schemas.microsoft.com/office/drawing/2014/main" id="{24E93C10-E71B-0ABF-C9D1-3D92BB730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810" y="2831242"/>
            <a:ext cx="1740211" cy="17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AA98C7E-E918-869A-39A0-754600C9A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6136789" y="2903890"/>
            <a:ext cx="2578800" cy="383900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9F37E99-2FDE-B455-98EF-16A1BA8A0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2865290" y="2263835"/>
            <a:ext cx="2578800" cy="38390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F4FF6BE-99B5-41CC-F853-36D340A03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1478262" y="921228"/>
            <a:ext cx="2578800" cy="38390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9EC88B2-C99E-FCE8-70ED-F1E1BD010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627350" y="2930200"/>
            <a:ext cx="2578800" cy="38390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3FCAEA-FD56-31E7-95B6-3D25A69E8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7750797" y="2090507"/>
            <a:ext cx="2578800" cy="38390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03605F-7923-D8D0-D46B-C5D30E369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9070330" y="173963"/>
            <a:ext cx="2578800" cy="38390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9736924-652B-7640-691D-5A3CC64F5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4646226" y="3199561"/>
            <a:ext cx="2578800" cy="383900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E571D6-7A7C-8D6B-ADCA-69D43DAB0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3386959" y="212341"/>
            <a:ext cx="2578800" cy="383900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C867699-592B-2521-F72F-EC7F8B66C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6475699" y="206986"/>
            <a:ext cx="2578800" cy="383900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DA614F-6492-64B4-C4D1-6852CE1F9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90" b="93621" l="9924" r="89924">
                        <a14:foregroundMark x1="43664" y1="49138" x2="43664" y2="49138"/>
                        <a14:foregroundMark x1="41985" y1="51207" x2="41832" y2="49483"/>
                        <a14:foregroundMark x1="39389" y1="48448" x2="39389" y2="48448"/>
                        <a14:foregroundMark x1="56489" y1="44310" x2="56489" y2="44310"/>
                        <a14:foregroundMark x1="67634" y1="42241" x2="67634" y2="42241"/>
                        <a14:foregroundMark x1="71603" y1="12414" x2="71603" y2="12414"/>
                        <a14:foregroundMark x1="63664" y1="11552" x2="61069" y2="25000"/>
                        <a14:foregroundMark x1="61069" y1="25000" x2="74656" y2="25517"/>
                        <a14:foregroundMark x1="74656" y1="25517" x2="71603" y2="13103"/>
                        <a14:foregroundMark x1="71603" y1="13103" x2="68855" y2="11379"/>
                        <a14:foregroundMark x1="67786" y1="9828" x2="60153" y2="15517"/>
                        <a14:foregroundMark x1="60153" y1="15517" x2="62748" y2="25345"/>
                        <a14:foregroundMark x1="62748" y1="25345" x2="65802" y2="27414"/>
                        <a14:foregroundMark x1="68092" y1="6724" x2="68092" y2="6724"/>
                        <a14:foregroundMark x1="67176" y1="5690" x2="67176" y2="5690"/>
                        <a14:foregroundMark x1="65038" y1="36552" x2="53893" y2="90000"/>
                        <a14:foregroundMark x1="53893" y1="90000" x2="50840" y2="93621"/>
                        <a14:foregroundMark x1="65344" y1="38621" x2="65344" y2="38621"/>
                        <a14:foregroundMark x1="65344" y1="38621" x2="74351" y2="63966"/>
                        <a14:foregroundMark x1="74351" y1="63966" x2="74656" y2="87069"/>
                        <a14:foregroundMark x1="73893" y1="91207" x2="77252" y2="86379"/>
                        <a14:foregroundMark x1="72366" y1="63276" x2="78321" y2="53621"/>
                        <a14:foregroundMark x1="78321" y1="53621" x2="75725" y2="42414"/>
                        <a14:foregroundMark x1="75725" y1="42414" x2="67023" y2="37069"/>
                        <a14:foregroundMark x1="67023" y1="37069" x2="58626" y2="39828"/>
                        <a14:foregroundMark x1="58626" y1="39828" x2="53282" y2="48276"/>
                        <a14:foregroundMark x1="53282" y1="48276" x2="46718" y2="53276"/>
                        <a14:foregroundMark x1="46718" y1="53276" x2="45649" y2="51724"/>
                        <a14:foregroundMark x1="42137" y1="48103" x2="41527" y2="47931"/>
                        <a14:foregroundMark x1="53893" y1="52586" x2="53740" y2="53276"/>
                        <a14:foregroundMark x1="40153" y1="51897" x2="41679" y2="52414"/>
                      </a14:backgroundRemoval>
                    </a14:imgEffect>
                  </a14:imgLayer>
                </a14:imgProps>
              </a:ext>
            </a:extLst>
          </a:blip>
          <a:srcRect l="30131" r="10387"/>
          <a:stretch>
            <a:fillRect/>
          </a:stretch>
        </p:blipFill>
        <p:spPr>
          <a:xfrm>
            <a:off x="7299496" y="1973953"/>
            <a:ext cx="2578800" cy="3839003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4797387-B6C9-C882-4C11-D50DF078A286}"/>
              </a:ext>
            </a:extLst>
          </p:cNvPr>
          <p:cNvSpPr/>
          <p:nvPr/>
        </p:nvSpPr>
        <p:spPr>
          <a:xfrm>
            <a:off x="5128814" y="3088792"/>
            <a:ext cx="1934373" cy="6739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Unfeasible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63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6"/>
    </mc:Choice>
    <mc:Fallback xmlns="">
      <p:transition spd="slow" advTm="9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6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6557F-8EC1-C4B0-A97E-A3F9F0F4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508C9-8B63-69A8-C1FC-2D4DF0E3A907}"/>
              </a:ext>
            </a:extLst>
          </p:cNvPr>
          <p:cNvSpPr/>
          <p:nvPr/>
        </p:nvSpPr>
        <p:spPr>
          <a:xfrm>
            <a:off x="0" y="1597432"/>
            <a:ext cx="12192000" cy="52605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72171E-1615-A470-D7EC-8B56B85A7ADA}"/>
              </a:ext>
            </a:extLst>
          </p:cNvPr>
          <p:cNvSpPr/>
          <p:nvPr/>
        </p:nvSpPr>
        <p:spPr>
          <a:xfrm>
            <a:off x="3067808" y="1712570"/>
            <a:ext cx="6056378" cy="5016909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B2A09-4247-8EB8-453A-84B871C35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718" y="1837555"/>
            <a:ext cx="5210558" cy="4766938"/>
          </a:xfrm>
          <a:prstGeom prst="round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032511-230E-0EB8-3569-44689E173197}"/>
              </a:ext>
            </a:extLst>
          </p:cNvPr>
          <p:cNvSpPr/>
          <p:nvPr/>
        </p:nvSpPr>
        <p:spPr>
          <a:xfrm>
            <a:off x="557773" y="1740716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692DF0-296F-4F78-59FF-C2D4BA7A2512}"/>
              </a:ext>
            </a:extLst>
          </p:cNvPr>
          <p:cNvSpPr/>
          <p:nvPr/>
        </p:nvSpPr>
        <p:spPr>
          <a:xfrm>
            <a:off x="557773" y="4316775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18AABA-B846-A192-A3CC-D9325EF248E2}"/>
              </a:ext>
            </a:extLst>
          </p:cNvPr>
          <p:cNvSpPr/>
          <p:nvPr/>
        </p:nvSpPr>
        <p:spPr>
          <a:xfrm>
            <a:off x="781051" y="4530112"/>
            <a:ext cx="2286758" cy="199271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Flight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controller: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F405 v4 FC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STM32F405 MCU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4.5.2 BTFL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CF65D4-0C5A-E656-F87A-4E33132F21C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279263" y="2950413"/>
            <a:ext cx="6026662" cy="735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447927C-3A2C-C638-C3C7-BA0492EC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94" y="1855774"/>
            <a:ext cx="2041275" cy="2139729"/>
          </a:xfrm>
          <a:prstGeom prst="round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4702F01-90F9-C3F9-5E74-8D6DBE1A6FC6}"/>
              </a:ext>
            </a:extLst>
          </p:cNvPr>
          <p:cNvSpPr/>
          <p:nvPr/>
        </p:nvSpPr>
        <p:spPr>
          <a:xfrm>
            <a:off x="551860" y="1740716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DD937B8-D608-A38F-D14B-0D316E3526C5}"/>
              </a:ext>
            </a:extLst>
          </p:cNvPr>
          <p:cNvSpPr/>
          <p:nvPr/>
        </p:nvSpPr>
        <p:spPr>
          <a:xfrm>
            <a:off x="551860" y="4316775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B9BD342-A249-D82E-0536-84CD6F837908}"/>
              </a:ext>
            </a:extLst>
          </p:cNvPr>
          <p:cNvSpPr/>
          <p:nvPr/>
        </p:nvSpPr>
        <p:spPr>
          <a:xfrm>
            <a:off x="775138" y="4530112"/>
            <a:ext cx="2286758" cy="199271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Electronic speed controller: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55A 4 in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BB21 MCU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J-H-40, 16.7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4C3A570-4D8D-4D51-EF2F-07F6DA11C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80" y="1922049"/>
            <a:ext cx="2005299" cy="2101114"/>
          </a:xfrm>
          <a:prstGeom prst="round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44842A-AE04-1165-3860-80F164AD5B94}"/>
              </a:ext>
            </a:extLst>
          </p:cNvPr>
          <p:cNvCxnSpPr>
            <a:stCxn id="26" idx="3"/>
          </p:cNvCxnSpPr>
          <p:nvPr/>
        </p:nvCxnSpPr>
        <p:spPr>
          <a:xfrm>
            <a:off x="3273350" y="2950413"/>
            <a:ext cx="5940098" cy="869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B402A20-5C97-02EE-87A7-AF4D5BBAC31C}"/>
              </a:ext>
            </a:extLst>
          </p:cNvPr>
          <p:cNvSpPr/>
          <p:nvPr/>
        </p:nvSpPr>
        <p:spPr>
          <a:xfrm>
            <a:off x="557772" y="1751071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A9DB42-D814-7425-7F40-2F95F67D408A}"/>
              </a:ext>
            </a:extLst>
          </p:cNvPr>
          <p:cNvSpPr/>
          <p:nvPr/>
        </p:nvSpPr>
        <p:spPr>
          <a:xfrm>
            <a:off x="557772" y="4327130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F9002D9-3045-9621-9367-C3D81058E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90" y="2055592"/>
            <a:ext cx="2092019" cy="1866643"/>
          </a:xfrm>
          <a:prstGeom prst="round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A1A3F86-2848-1531-76A7-C186DB71A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02" y="4530112"/>
            <a:ext cx="2150993" cy="1979110"/>
          </a:xfrm>
          <a:prstGeom prst="round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C82452-16CD-7769-F827-3B7C1AE98D6F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3067808" y="4221025"/>
            <a:ext cx="4395670" cy="554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FDA9288-A12A-2FC6-45CB-B8111F49BB43}"/>
              </a:ext>
            </a:extLst>
          </p:cNvPr>
          <p:cNvSpPr/>
          <p:nvPr/>
        </p:nvSpPr>
        <p:spPr>
          <a:xfrm>
            <a:off x="569596" y="1763405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765EDB2-16CA-12F5-8B36-1BE42C5C9006}"/>
              </a:ext>
            </a:extLst>
          </p:cNvPr>
          <p:cNvSpPr/>
          <p:nvPr/>
        </p:nvSpPr>
        <p:spPr>
          <a:xfrm>
            <a:off x="569596" y="4339465"/>
            <a:ext cx="2721490" cy="1440766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B35F8C-3B12-D50D-ACA9-FA31A1BF7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38" y="2199637"/>
            <a:ext cx="2391087" cy="1613231"/>
          </a:xfrm>
          <a:prstGeom prst="round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D961E67-610A-617D-308C-DDC801F46A1B}"/>
              </a:ext>
            </a:extLst>
          </p:cNvPr>
          <p:cNvSpPr/>
          <p:nvPr/>
        </p:nvSpPr>
        <p:spPr>
          <a:xfrm>
            <a:off x="775138" y="4619030"/>
            <a:ext cx="2391087" cy="8900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5000 </a:t>
            </a:r>
            <a:r>
              <a:rPr lang="en-US" dirty="0" err="1">
                <a:solidFill>
                  <a:schemeClr val="tx1"/>
                </a:solidFill>
              </a:rPr>
              <a:t>mAh</a:t>
            </a:r>
            <a:r>
              <a:rPr lang="en-US" dirty="0">
                <a:solidFill>
                  <a:schemeClr val="tx1"/>
                </a:solidFill>
              </a:rPr>
              <a:t> Battery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445D340-3FEA-2B04-0197-9D43550DD74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3291086" y="2973102"/>
            <a:ext cx="57371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C7F21B0-61BB-876E-CD6B-F7C093A7C083}"/>
              </a:ext>
            </a:extLst>
          </p:cNvPr>
          <p:cNvSpPr/>
          <p:nvPr/>
        </p:nvSpPr>
        <p:spPr>
          <a:xfrm>
            <a:off x="551860" y="4317141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4D5DA40-A35B-1535-705D-DDAFA58BC3B8}"/>
              </a:ext>
            </a:extLst>
          </p:cNvPr>
          <p:cNvSpPr/>
          <p:nvPr/>
        </p:nvSpPr>
        <p:spPr>
          <a:xfrm>
            <a:off x="563684" y="1753416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FB270A4-1E9F-C789-65C1-0F9BC7FDDD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941" y="1867988"/>
            <a:ext cx="1804976" cy="2190248"/>
          </a:xfrm>
          <a:prstGeom prst="round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4A50799-5953-0A94-1AD1-3B4AEEF049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461" y="4497708"/>
            <a:ext cx="2190324" cy="1961743"/>
          </a:xfrm>
          <a:prstGeom prst="round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4FD9407-BA28-2C5F-0FCE-87CC7A920BE2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3067808" y="4221025"/>
            <a:ext cx="6598706" cy="157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2BB74BA-9473-9E5B-6801-5430AD78F99C}"/>
              </a:ext>
            </a:extLst>
          </p:cNvPr>
          <p:cNvSpPr/>
          <p:nvPr/>
        </p:nvSpPr>
        <p:spPr>
          <a:xfrm>
            <a:off x="541653" y="4312310"/>
            <a:ext cx="2721490" cy="94080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6E94088-917A-A11D-38C3-C156C201D399}"/>
              </a:ext>
            </a:extLst>
          </p:cNvPr>
          <p:cNvSpPr/>
          <p:nvPr/>
        </p:nvSpPr>
        <p:spPr>
          <a:xfrm>
            <a:off x="553477" y="1748585"/>
            <a:ext cx="2721490" cy="24193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7387463-67BD-BEFD-E686-380B1D5F3C19}"/>
              </a:ext>
            </a:extLst>
          </p:cNvPr>
          <p:cNvSpPr/>
          <p:nvPr/>
        </p:nvSpPr>
        <p:spPr>
          <a:xfrm>
            <a:off x="850076" y="1980797"/>
            <a:ext cx="2169819" cy="20505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VLM goes here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9EC45A1-A232-60DF-72A5-C6C0BE245259}"/>
              </a:ext>
            </a:extLst>
          </p:cNvPr>
          <p:cNvSpPr/>
          <p:nvPr/>
        </p:nvSpPr>
        <p:spPr>
          <a:xfrm>
            <a:off x="817488" y="4474870"/>
            <a:ext cx="2169819" cy="6156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Coming Soon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068432A-204B-2AD6-0853-D846B3CB25A4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3067808" y="3893316"/>
            <a:ext cx="6145640" cy="327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592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8"/>
    </mc:Choice>
    <mc:Fallback xmlns="">
      <p:transition spd="slow" advTm="11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24844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24844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3" grpId="0" animBg="1"/>
      <p:bldP spid="33" grpId="1" animBg="1"/>
      <p:bldP spid="34" grpId="0" animBg="1"/>
      <p:bldP spid="34" grpId="1" animBg="1"/>
      <p:bldP spid="44" grpId="0" animBg="1"/>
      <p:bldP spid="44" grpId="1" animBg="1"/>
      <p:bldP spid="45" grpId="0" animBg="1"/>
      <p:bldP spid="45" grpId="1" animBg="1"/>
      <p:bldP spid="54" grpId="0" animBg="1"/>
      <p:bldP spid="54" grpId="1" animBg="1"/>
      <p:bldP spid="59" grpId="0" animBg="1"/>
      <p:bldP spid="59" grpId="1" animBg="1"/>
      <p:bldP spid="61" grpId="0" animBg="1"/>
      <p:bldP spid="61" grpId="1" animBg="1"/>
      <p:bldP spid="71" grpId="0" animBg="1"/>
      <p:bldP spid="72" grpId="0" animBg="1"/>
      <p:bldP spid="75" grpId="0" animBg="1"/>
      <p:bldP spid="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8C665-84E6-CDDE-C2CB-2178CB05C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B5E02-35AB-0146-576A-AC2EE05352C1}"/>
              </a:ext>
            </a:extLst>
          </p:cNvPr>
          <p:cNvSpPr/>
          <p:nvPr/>
        </p:nvSpPr>
        <p:spPr>
          <a:xfrm>
            <a:off x="-3" y="1590741"/>
            <a:ext cx="12192003" cy="5267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8AE425-4C05-C7A6-58E7-EAEC18695678}"/>
              </a:ext>
            </a:extLst>
          </p:cNvPr>
          <p:cNvSpPr/>
          <p:nvPr/>
        </p:nvSpPr>
        <p:spPr>
          <a:xfrm>
            <a:off x="3728774" y="1730828"/>
            <a:ext cx="5181600" cy="1055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Battery performance at 30%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EEFFE-F3EC-A03D-BB60-25E07D2B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63" y="3049276"/>
            <a:ext cx="5943497" cy="3576173"/>
          </a:xfrm>
          <a:prstGeom prst="round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8BE4F3-CA84-3BC5-77B8-019FBD83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463" y="3075241"/>
            <a:ext cx="5943497" cy="3525803"/>
          </a:xfrm>
          <a:prstGeom prst="round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045A92-BD13-6C4B-996D-DA303C2BF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463" y="3049276"/>
            <a:ext cx="5943497" cy="3576173"/>
          </a:xfrm>
          <a:prstGeom prst="round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937EA8-B372-02E2-7692-88216766D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042" y="3090898"/>
            <a:ext cx="2888615" cy="1741847"/>
          </a:xfrm>
          <a:prstGeom prst="round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4472AB-BB68-5EDF-739E-CB516945D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59" y="3079346"/>
            <a:ext cx="3003804" cy="1758016"/>
          </a:xfrm>
          <a:prstGeom prst="round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BF3A2E-3B1A-9F8D-294F-7D3D56D26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2538" y="3075241"/>
            <a:ext cx="3003803" cy="1759098"/>
          </a:xfrm>
          <a:prstGeom prst="round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DEA9C3A-97A7-383A-C72C-6C2282BF6215}"/>
              </a:ext>
            </a:extLst>
          </p:cNvPr>
          <p:cNvSpPr/>
          <p:nvPr/>
        </p:nvSpPr>
        <p:spPr>
          <a:xfrm>
            <a:off x="2939040" y="5123745"/>
            <a:ext cx="2612571" cy="11608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Total Flight Time: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0:26:29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8683B9-197A-1290-A49B-48D3BB127D9F}"/>
              </a:ext>
            </a:extLst>
          </p:cNvPr>
          <p:cNvSpPr/>
          <p:nvPr/>
        </p:nvSpPr>
        <p:spPr>
          <a:xfrm>
            <a:off x="7010812" y="5123745"/>
            <a:ext cx="2612571" cy="11608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Battery Charge Time: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1:07:23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F5FEBFF-0C68-50A1-11D2-E2DF666784BD}"/>
              </a:ext>
            </a:extLst>
          </p:cNvPr>
          <p:cNvSpPr/>
          <p:nvPr/>
        </p:nvSpPr>
        <p:spPr>
          <a:xfrm>
            <a:off x="3728774" y="1743031"/>
            <a:ext cx="5181600" cy="1055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Distance Test at 400 </a:t>
            </a:r>
            <a:r>
              <a:rPr lang="en-US" sz="2800" dirty="0" err="1">
                <a:solidFill>
                  <a:schemeClr val="tx1"/>
                </a:solidFill>
              </a:rPr>
              <a:t>mW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347CD2-3749-4853-6791-58305CF9C67B}"/>
              </a:ext>
            </a:extLst>
          </p:cNvPr>
          <p:cNvSpPr/>
          <p:nvPr/>
        </p:nvSpPr>
        <p:spPr>
          <a:xfrm>
            <a:off x="315787" y="3141779"/>
            <a:ext cx="6204755" cy="328170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8A27C35-917C-CDF0-7FA6-96E7C3393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20" y="3252807"/>
            <a:ext cx="5649137" cy="3066469"/>
          </a:xfrm>
          <a:prstGeom prst="round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700A5AA-A3C3-E98E-EEE4-55947A8AD286}"/>
              </a:ext>
            </a:extLst>
          </p:cNvPr>
          <p:cNvSpPr/>
          <p:nvPr/>
        </p:nvSpPr>
        <p:spPr>
          <a:xfrm>
            <a:off x="7010812" y="3975628"/>
            <a:ext cx="1773959" cy="831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48 Meters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523C249-6638-D795-6993-D5699129A776}"/>
              </a:ext>
            </a:extLst>
          </p:cNvPr>
          <p:cNvSpPr/>
          <p:nvPr/>
        </p:nvSpPr>
        <p:spPr>
          <a:xfrm>
            <a:off x="315787" y="3117374"/>
            <a:ext cx="6204755" cy="328170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A0675CB-2BE9-AB33-3A1F-5A1D8A5912AB}"/>
              </a:ext>
            </a:extLst>
          </p:cNvPr>
          <p:cNvSpPr/>
          <p:nvPr/>
        </p:nvSpPr>
        <p:spPr>
          <a:xfrm>
            <a:off x="7010812" y="3975628"/>
            <a:ext cx="1773959" cy="831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167 Meters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B39F6D5-9549-A7B7-C1D0-397AF426C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719" y="3199285"/>
            <a:ext cx="5811014" cy="3075329"/>
          </a:xfrm>
          <a:prstGeom prst="round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E57DCD7-6E1C-F47A-49F3-4EBED9EA2BD4}"/>
              </a:ext>
            </a:extLst>
          </p:cNvPr>
          <p:cNvSpPr/>
          <p:nvPr/>
        </p:nvSpPr>
        <p:spPr>
          <a:xfrm>
            <a:off x="300620" y="3139188"/>
            <a:ext cx="6204755" cy="328170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E74B5B6-FA2D-F758-7564-6C0000F80535}"/>
              </a:ext>
            </a:extLst>
          </p:cNvPr>
          <p:cNvSpPr/>
          <p:nvPr/>
        </p:nvSpPr>
        <p:spPr>
          <a:xfrm>
            <a:off x="7010812" y="3975628"/>
            <a:ext cx="1773959" cy="831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290 Meters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665D141-68BC-BB68-68DF-26FEA9834E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50" y="3216463"/>
            <a:ext cx="5828621" cy="3107934"/>
          </a:xfrm>
          <a:prstGeom prst="round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4CC323F-0127-7140-D4BE-306806A34DD4}"/>
              </a:ext>
            </a:extLst>
          </p:cNvPr>
          <p:cNvSpPr/>
          <p:nvPr/>
        </p:nvSpPr>
        <p:spPr>
          <a:xfrm>
            <a:off x="3725933" y="1742414"/>
            <a:ext cx="5181600" cy="1055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Mass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2C458F1-E4DE-11AF-00EE-5756CDA15E7B}"/>
              </a:ext>
            </a:extLst>
          </p:cNvPr>
          <p:cNvSpPr/>
          <p:nvPr/>
        </p:nvSpPr>
        <p:spPr>
          <a:xfrm>
            <a:off x="733043" y="3273766"/>
            <a:ext cx="7382255" cy="701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Propellers: </a:t>
            </a:r>
            <a:r>
              <a:rPr lang="en-US" sz="2400" dirty="0">
                <a:solidFill>
                  <a:schemeClr val="tx1"/>
                </a:solidFill>
              </a:rPr>
              <a:t>26.38g Each ┃ 105.52g Total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CF4C71F-F652-30F6-7CEE-069C4BFACBCA}"/>
              </a:ext>
            </a:extLst>
          </p:cNvPr>
          <p:cNvSpPr/>
          <p:nvPr/>
        </p:nvSpPr>
        <p:spPr>
          <a:xfrm>
            <a:off x="733044" y="4122343"/>
            <a:ext cx="7382254" cy="701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Motors: </a:t>
            </a:r>
            <a:r>
              <a:rPr lang="en-US" sz="2400" dirty="0">
                <a:solidFill>
                  <a:schemeClr val="tx1"/>
                </a:solidFill>
              </a:rPr>
              <a:t>103.57g Each </a:t>
            </a:r>
            <a:r>
              <a:rPr lang="en-US" sz="2800" dirty="0">
                <a:solidFill>
                  <a:schemeClr val="tx1"/>
                </a:solidFill>
              </a:rPr>
              <a:t>┃</a:t>
            </a:r>
            <a:r>
              <a:rPr lang="en-US" sz="2400" dirty="0">
                <a:solidFill>
                  <a:schemeClr val="tx1"/>
                </a:solidFill>
              </a:rPr>
              <a:t>414.28g Total 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9A4563D-455B-5F4F-83F8-68C4919E8669}"/>
              </a:ext>
            </a:extLst>
          </p:cNvPr>
          <p:cNvSpPr/>
          <p:nvPr/>
        </p:nvSpPr>
        <p:spPr>
          <a:xfrm>
            <a:off x="733044" y="5002305"/>
            <a:ext cx="7382254" cy="701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Battery:</a:t>
            </a:r>
            <a:r>
              <a:rPr lang="en-US" sz="2400" dirty="0">
                <a:solidFill>
                  <a:schemeClr val="tx1"/>
                </a:solidFill>
              </a:rPr>
              <a:t>719g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0670F36-096E-8E6B-591A-49F07483E024}"/>
              </a:ext>
            </a:extLst>
          </p:cNvPr>
          <p:cNvSpPr/>
          <p:nvPr/>
        </p:nvSpPr>
        <p:spPr>
          <a:xfrm>
            <a:off x="694360" y="5888194"/>
            <a:ext cx="7420937" cy="701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Drone frame w/Elec.:</a:t>
            </a:r>
            <a:r>
              <a:rPr lang="en-US" sz="2400" dirty="0">
                <a:solidFill>
                  <a:schemeClr val="tx1"/>
                </a:solidFill>
              </a:rPr>
              <a:t>402g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69207CB-A63D-774F-410A-5A00928D6BC2}"/>
              </a:ext>
            </a:extLst>
          </p:cNvPr>
          <p:cNvSpPr/>
          <p:nvPr/>
        </p:nvSpPr>
        <p:spPr>
          <a:xfrm>
            <a:off x="8605568" y="4484046"/>
            <a:ext cx="3127082" cy="10284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Total:1.645kg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5498A2B-8A6F-0998-811F-BB0EBEAFF3E1}"/>
              </a:ext>
            </a:extLst>
          </p:cNvPr>
          <p:cNvSpPr/>
          <p:nvPr/>
        </p:nvSpPr>
        <p:spPr>
          <a:xfrm>
            <a:off x="733043" y="3273766"/>
            <a:ext cx="7382255" cy="701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Propellers: </a:t>
            </a:r>
            <a:r>
              <a:rPr lang="en-US" sz="2400" dirty="0">
                <a:solidFill>
                  <a:schemeClr val="tx1"/>
                </a:solidFill>
              </a:rPr>
              <a:t>.93oz Each ┃ 3.72oz Total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66D0507-C257-1A7B-0871-7169B1001F36}"/>
              </a:ext>
            </a:extLst>
          </p:cNvPr>
          <p:cNvSpPr/>
          <p:nvPr/>
        </p:nvSpPr>
        <p:spPr>
          <a:xfrm>
            <a:off x="733044" y="4122343"/>
            <a:ext cx="7382254" cy="701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Motors: </a:t>
            </a:r>
            <a:r>
              <a:rPr lang="en-US" sz="2400" dirty="0">
                <a:solidFill>
                  <a:schemeClr val="tx1"/>
                </a:solidFill>
              </a:rPr>
              <a:t>3.65oz Each </a:t>
            </a:r>
            <a:r>
              <a:rPr lang="en-US" sz="2800" dirty="0">
                <a:solidFill>
                  <a:schemeClr val="tx1"/>
                </a:solidFill>
              </a:rPr>
              <a:t>┃</a:t>
            </a:r>
            <a:r>
              <a:rPr lang="en-US" sz="2400" dirty="0">
                <a:solidFill>
                  <a:schemeClr val="tx1"/>
                </a:solidFill>
              </a:rPr>
              <a:t>14.6oz Total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8E464AB-3C3A-163E-A93F-54E750D537B2}"/>
              </a:ext>
            </a:extLst>
          </p:cNvPr>
          <p:cNvSpPr/>
          <p:nvPr/>
        </p:nvSpPr>
        <p:spPr>
          <a:xfrm>
            <a:off x="733044" y="5002305"/>
            <a:ext cx="7382254" cy="701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Battery: </a:t>
            </a:r>
            <a:r>
              <a:rPr lang="en-US" sz="2400" dirty="0">
                <a:solidFill>
                  <a:schemeClr val="tx1"/>
                </a:solidFill>
              </a:rPr>
              <a:t>1lb 9.36oz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37BBE21-A787-5881-3635-567A8E9BE77D}"/>
              </a:ext>
            </a:extLst>
          </p:cNvPr>
          <p:cNvSpPr/>
          <p:nvPr/>
        </p:nvSpPr>
        <p:spPr>
          <a:xfrm>
            <a:off x="694360" y="5888194"/>
            <a:ext cx="7420937" cy="701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Drone frame w/Elec.:</a:t>
            </a:r>
            <a:r>
              <a:rPr lang="en-US" sz="2400" dirty="0">
                <a:solidFill>
                  <a:schemeClr val="tx1"/>
                </a:solidFill>
              </a:rPr>
              <a:t>14.18oz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81E8E00-7A96-D225-BC04-3475CFC805F4}"/>
              </a:ext>
            </a:extLst>
          </p:cNvPr>
          <p:cNvSpPr/>
          <p:nvPr/>
        </p:nvSpPr>
        <p:spPr>
          <a:xfrm>
            <a:off x="8605568" y="4484046"/>
            <a:ext cx="3127082" cy="10284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Total:3lbs 10oz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184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25"/>
    </mc:Choice>
    <mc:Fallback xmlns="">
      <p:transition spd="slow" advTm="1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5" grpId="0" animBg="1"/>
      <p:bldP spid="35" grpId="1" animBg="1"/>
      <p:bldP spid="35" grpId="2" animBg="1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2" grpId="0" animBg="1"/>
      <p:bldP spid="42" grpId="1" animBg="1"/>
      <p:bldP spid="44" grpId="0" animBg="1"/>
      <p:bldP spid="44" grpId="1" animBg="1"/>
      <p:bldP spid="47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|1.1|0.9|0.9|0.8|0.9|0.7|0.8|0.7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1|0.8|0.7|0.8|0.7|0.7|0.8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1|0.7|0.7|0.7|0.9|0.9|0.6|0.6|0.5|0.5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8|0.8|0.8|0.6|1|0.7|0.7|0.7|0.7|0.7|0.6|0.9|0.6|0.9|0.7|0.6|0.8|1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bac8b7-2b52-4cb3-8a92-702d8ab8c7f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783CC9191B8D42808CB4BBBE28ABC2" ma:contentTypeVersion="10" ma:contentTypeDescription="Create a new document." ma:contentTypeScope="" ma:versionID="35d06dd1f76de40965bdf32a1f8a3409">
  <xsd:schema xmlns:xsd="http://www.w3.org/2001/XMLSchema" xmlns:xs="http://www.w3.org/2001/XMLSchema" xmlns:p="http://schemas.microsoft.com/office/2006/metadata/properties" xmlns:ns3="7fbac8b7-2b52-4cb3-8a92-702d8ab8c7fb" targetNamespace="http://schemas.microsoft.com/office/2006/metadata/properties" ma:root="true" ma:fieldsID="ed9eb22194a7fc69cdbab66ad8b5b9b6" ns3:_="">
    <xsd:import namespace="7fbac8b7-2b52-4cb3-8a92-702d8ab8c7f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ac8b7-2b52-4cb3-8a92-702d8ab8c7f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9EE011-FFA2-4C60-9290-82A402E9A5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418FC9-843B-46ED-9BB0-1C84254A1102}">
  <ds:schemaRefs>
    <ds:schemaRef ds:uri="http://www.w3.org/XML/1998/namespace"/>
    <ds:schemaRef ds:uri="http://purl.org/dc/terms/"/>
    <ds:schemaRef ds:uri="7fbac8b7-2b52-4cb3-8a92-702d8ab8c7f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0A85948-BCFB-47CC-AB4D-2DCA037EB7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bac8b7-2b52-4cb3-8a92-702d8ab8c7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142</Words>
  <Application>Microsoft Office PowerPoint</Application>
  <PresentationFormat>Widescreen</PresentationFormat>
  <Paragraphs>45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Background</vt:lpstr>
      <vt:lpstr>Motivation</vt:lpstr>
      <vt:lpstr>System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Garcia Gonzalez, Ricardo</dc:creator>
  <cp:lastModifiedBy>Garcia Gonzalez, Ricardo</cp:lastModifiedBy>
  <cp:revision>2</cp:revision>
  <dcterms:created xsi:type="dcterms:W3CDTF">2025-06-20T00:28:22Z</dcterms:created>
  <dcterms:modified xsi:type="dcterms:W3CDTF">2025-07-14T16:10:40Z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0x01010033783CC9191B8D42808CB4BBBE28ABC2</vt:lpwstr>
  </property>
</Properties>
</file>